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2"/>
  </p:handoutMasterIdLst>
  <p:sldIdLst>
    <p:sldId id="256" r:id="rId2"/>
    <p:sldId id="271" r:id="rId3"/>
    <p:sldId id="270" r:id="rId4"/>
    <p:sldId id="258" r:id="rId5"/>
    <p:sldId id="266" r:id="rId6"/>
    <p:sldId id="267" r:id="rId7"/>
    <p:sldId id="268" r:id="rId8"/>
    <p:sldId id="265" r:id="rId9"/>
    <p:sldId id="269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19" y="568475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1555" y="2179865"/>
            <a:ext cx="8534400" cy="3615267"/>
          </a:xfrm>
          <a:blipFill>
            <a:blip r:embed="rId3"/>
            <a:stretch>
              <a:fillRect/>
            </a:stretch>
          </a:blipFill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  <a:br>
              <a:rPr lang="en-GB" dirty="0"/>
            </a:br>
            <a:r>
              <a:rPr lang="en-GB" dirty="0"/>
              <a:t>Alpha 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881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98DD-990C-4CE4-8F75-81D47857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1DBF-397E-4798-AD73-E6B77B1C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order to put more work into coding we are changing game engine</a:t>
            </a:r>
          </a:p>
          <a:p>
            <a:endParaRPr lang="en-GB" dirty="0"/>
          </a:p>
          <a:p>
            <a:r>
              <a:rPr lang="en-GB" dirty="0"/>
              <a:t>We are moving from Unity to Unreal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Significant Progress has already been made in unreal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CA23A-609D-47FF-9A5E-BF3E5E117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9" t="8561" r="27959" b="11710"/>
          <a:stretch/>
        </p:blipFill>
        <p:spPr>
          <a:xfrm>
            <a:off x="8089130" y="3149543"/>
            <a:ext cx="3168571" cy="33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7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FE0F-A1A1-48BC-9092-0A01DF07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837D-5425-4E86-B4F5-57BC811A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Projected Demographic</a:t>
            </a:r>
            <a:br>
              <a:rPr lang="en-GB" dirty="0"/>
            </a:br>
            <a:r>
              <a:rPr lang="en-GB" dirty="0"/>
              <a:t>16+ Casual &amp; Achieving Players</a:t>
            </a:r>
          </a:p>
          <a:p>
            <a:endParaRPr lang="en-GB" dirty="0"/>
          </a:p>
          <a:p>
            <a:r>
              <a:rPr lang="en-GB" u="sng" dirty="0"/>
              <a:t>Genre</a:t>
            </a:r>
            <a:br>
              <a:rPr lang="en-GB" dirty="0"/>
            </a:br>
            <a:r>
              <a:rPr lang="en-GB" dirty="0"/>
              <a:t>Managerial Idle Game</a:t>
            </a:r>
          </a:p>
          <a:p>
            <a:endParaRPr lang="en-GB" dirty="0"/>
          </a:p>
          <a:p>
            <a:r>
              <a:rPr lang="en-GB" u="sng" dirty="0"/>
              <a:t>Platform</a:t>
            </a:r>
            <a:br>
              <a:rPr lang="en-GB" u="sng" dirty="0"/>
            </a:br>
            <a:r>
              <a:rPr lang="en-GB" dirty="0"/>
              <a:t>Android, 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BEB9A-5CD3-4330-9E73-2767108B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585" y="1526797"/>
            <a:ext cx="2172696" cy="4371259"/>
          </a:xfrm>
          <a:prstGeom prst="rect">
            <a:avLst/>
          </a:prstGeom>
        </p:spPr>
      </p:pic>
      <p:pic>
        <p:nvPicPr>
          <p:cNvPr id="6" name="Picture 4" descr="Image result for Android phones png">
            <a:extLst>
              <a:ext uri="{FF2B5EF4-FFF2-40B4-BE49-F238E27FC236}">
                <a16:creationId xmlns:a16="http://schemas.microsoft.com/office/drawing/2014/main" id="{9A1B1EDB-4789-49FC-988C-F05C73C0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33539" y="1477860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6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10CA4-8FF2-44A5-B48E-33C2EABB0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7903759" y="3592309"/>
            <a:ext cx="3907714" cy="3051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35" y="491334"/>
            <a:ext cx="8534400" cy="1507067"/>
          </a:xfrm>
        </p:spPr>
        <p:txBody>
          <a:bodyPr/>
          <a:lstStyle/>
          <a:p>
            <a:r>
              <a:rPr lang="en-GB" dirty="0"/>
              <a:t>Video Footage</a:t>
            </a:r>
          </a:p>
        </p:txBody>
      </p:sp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Resource Management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Fling asteroids to gain wealth and lose population.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Gain population and faith overtime.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Population and Faith increases over time.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Faith grows faster when wealth and population are balanced.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4657F-BF77-4612-9EEE-F6EA1B0E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536" y="1477860"/>
            <a:ext cx="2205745" cy="4437748"/>
          </a:xfrm>
          <a:prstGeom prst="rect">
            <a:avLst/>
          </a:prstGeom>
        </p:spPr>
      </p:pic>
      <p:pic>
        <p:nvPicPr>
          <p:cNvPr id="6" name="Picture 4" descr="Image result for Android phones png">
            <a:extLst>
              <a:ext uri="{FF2B5EF4-FFF2-40B4-BE49-F238E27FC236}">
                <a16:creationId xmlns:a16="http://schemas.microsoft.com/office/drawing/2014/main" id="{F9065EB3-70C2-4740-AB45-2197984F0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42537" y="1393885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Asteroid Chain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Shows all upcoming asteroids.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See values of incoming asteroids.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Informs player of duration before arrival.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A402-0C3B-45BA-BC16-05CE1CE7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117" y="1571310"/>
            <a:ext cx="2223328" cy="4367548"/>
          </a:xfrm>
          <a:prstGeom prst="rect">
            <a:avLst/>
          </a:prstGeom>
        </p:spPr>
      </p:pic>
      <p:pic>
        <p:nvPicPr>
          <p:cNvPr id="5" name="Picture 4" descr="Image result for Android phones png">
            <a:extLst>
              <a:ext uri="{FF2B5EF4-FFF2-40B4-BE49-F238E27FC236}">
                <a16:creationId xmlns:a16="http://schemas.microsoft.com/office/drawing/2014/main" id="{FCA384ED-76D2-489F-9304-DA5EA0AAA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41910" y="1366522"/>
            <a:ext cx="2373741" cy="497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Store/Gacha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Spend Faith to recieve a random vanity item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Buy cosmic dust with real money to buy specific items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Customize the planet with vanity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8598F-E6AD-48DA-ABCB-DF6E633E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248" y="1396478"/>
            <a:ext cx="2244991" cy="4398654"/>
          </a:xfrm>
          <a:prstGeom prst="rect">
            <a:avLst/>
          </a:prstGeom>
        </p:spPr>
      </p:pic>
      <p:pic>
        <p:nvPicPr>
          <p:cNvPr id="6" name="Picture 4" descr="Image result for Android phones png">
            <a:extLst>
              <a:ext uri="{FF2B5EF4-FFF2-40B4-BE49-F238E27FC236}">
                <a16:creationId xmlns:a16="http://schemas.microsoft.com/office/drawing/2014/main" id="{04F4A708-8ED1-4B99-8AF2-1971FE59A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185955" y="1282061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Refresh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Once the planet has enough faith, the refresh ability is enabled.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new planet is gained.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Vanity items will be reserved for futher use.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permenant boost will be added to the population growth. 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This can be done several times.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A4B7C-CF84-4D00-AA47-9BB5902C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82" y="1655142"/>
            <a:ext cx="2145863" cy="4317272"/>
          </a:xfrm>
          <a:prstGeom prst="rect">
            <a:avLst/>
          </a:prstGeom>
        </p:spPr>
      </p:pic>
      <p:pic>
        <p:nvPicPr>
          <p:cNvPr id="4" name="Picture 4" descr="Image result for Android phones png">
            <a:extLst>
              <a:ext uri="{FF2B5EF4-FFF2-40B4-BE49-F238E27FC236}">
                <a16:creationId xmlns:a16="http://schemas.microsoft.com/office/drawing/2014/main" id="{6FE86EBC-AA53-4D15-9C50-B30D2C5C2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80642" y="1477860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UI</a:t>
            </a:r>
          </a:p>
        </p:txBody>
      </p:sp>
      <p:pic>
        <p:nvPicPr>
          <p:cNvPr id="8194" name="Picture 2" descr="UI Draft 1.jpg"/>
          <p:cNvPicPr>
            <a:picLocks noChangeAspect="1" noChangeArrowheads="1"/>
          </p:cNvPicPr>
          <p:nvPr/>
        </p:nvPicPr>
        <p:blipFill>
          <a:blip r:embed="rId2"/>
          <a:srcRect t="24772" r="-1631" b="37412"/>
          <a:stretch>
            <a:fillRect/>
          </a:stretch>
        </p:blipFill>
        <p:spPr bwMode="auto">
          <a:xfrm>
            <a:off x="720110" y="3081810"/>
            <a:ext cx="4581356" cy="1205150"/>
          </a:xfrm>
          <a:prstGeom prst="rect">
            <a:avLst/>
          </a:prstGeom>
          <a:noFill/>
        </p:spPr>
      </p:pic>
      <p:pic>
        <p:nvPicPr>
          <p:cNvPr id="8196" name="Picture 4" descr="UI Draft 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18384" y="2075542"/>
            <a:ext cx="4551470" cy="3217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 UI</a:t>
            </a:r>
          </a:p>
        </p:txBody>
      </p:sp>
      <p:pic>
        <p:nvPicPr>
          <p:cNvPr id="30722" name="Picture 2" descr="Store UI mock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2569" y="551793"/>
            <a:ext cx="7849803" cy="554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405</TotalTime>
  <Words>183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DS-Digital</vt:lpstr>
      <vt:lpstr>Eras Medium ITC</vt:lpstr>
      <vt:lpstr>Wingdings 3</vt:lpstr>
      <vt:lpstr>Slice</vt:lpstr>
      <vt:lpstr>Level 6 Group 3  Alpha Pitch</vt:lpstr>
      <vt:lpstr>Specifications</vt:lpstr>
      <vt:lpstr>Video Footage</vt:lpstr>
      <vt:lpstr>Features </vt:lpstr>
      <vt:lpstr>Features </vt:lpstr>
      <vt:lpstr>Features </vt:lpstr>
      <vt:lpstr>Features </vt:lpstr>
      <vt:lpstr>Game UI</vt:lpstr>
      <vt:lpstr>Store UI</vt:lpstr>
      <vt:lpstr>Game 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Administrator</cp:lastModifiedBy>
  <cp:revision>35</cp:revision>
  <dcterms:created xsi:type="dcterms:W3CDTF">2017-12-08T06:32:11Z</dcterms:created>
  <dcterms:modified xsi:type="dcterms:W3CDTF">2018-02-06T15:43:11Z</dcterms:modified>
</cp:coreProperties>
</file>